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9" r:id="rId4"/>
    <p:sldId id="278" r:id="rId5"/>
    <p:sldId id="280" r:id="rId6"/>
    <p:sldId id="261" r:id="rId7"/>
    <p:sldId id="283" r:id="rId8"/>
    <p:sldId id="282" r:id="rId9"/>
    <p:sldId id="284" r:id="rId10"/>
    <p:sldId id="274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3162-46E1-4C3F-BBE7-A6CC769AADC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0B41-2E13-4B18-A39B-8F3C0053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CLEAN WATER ACT</a:t>
            </a:r>
            <a:br>
              <a:rPr lang="en-US" smtClean="0"/>
            </a:br>
            <a:r>
              <a:rPr lang="en-US" smtClean="0"/>
              <a:t>(1972)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DESIGNATED TO ASSURE COMPLIANCE WITH THE ACT</a:t>
            </a:r>
          </a:p>
          <a:p>
            <a:r>
              <a:rPr lang="en-US" dirty="0" smtClean="0"/>
              <a:t>NATIONAL POLLUTANT DISCHARGE ELIMINATION SYSTEM (NPDES)</a:t>
            </a:r>
          </a:p>
          <a:p>
            <a:r>
              <a:rPr lang="en-US" dirty="0" smtClean="0"/>
              <a:t>MS4 GENERAL PERMIT ADMINISTERED JOINTLY BY EPA AND MASSACHUSETTS DEP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6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5" y="396311"/>
            <a:ext cx="8087170" cy="60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8" y="470647"/>
            <a:ext cx="7859503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8" y="470647"/>
            <a:ext cx="7859503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MUNICIPAL SEPARATE STORM SEWER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MS4 </a:t>
            </a:r>
            <a:r>
              <a:rPr lang="en-US" dirty="0" smtClean="0"/>
              <a:t>PERMIT</a:t>
            </a:r>
          </a:p>
          <a:p>
            <a:r>
              <a:rPr lang="en-US" dirty="0" smtClean="0"/>
              <a:t>EFFECTIVE </a:t>
            </a:r>
            <a:r>
              <a:rPr lang="en-US" dirty="0"/>
              <a:t>DATE JULY 1,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1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OF INTENT</a:t>
            </a:r>
            <a:br>
              <a:rPr lang="en-US" dirty="0" smtClean="0"/>
            </a:br>
            <a:r>
              <a:rPr lang="en-US" dirty="0" smtClean="0"/>
              <a:t>(NOI)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FILED SEPTEMBER 26, 2018</a:t>
            </a:r>
          </a:p>
          <a:p>
            <a:r>
              <a:rPr lang="en-US" dirty="0" smtClean="0"/>
              <a:t>NOI PLANS FOR COMPLIANCE WITH 6 MCMs</a:t>
            </a:r>
          </a:p>
          <a:p>
            <a:r>
              <a:rPr lang="en-US" dirty="0"/>
              <a:t>PREPARE STORMWATER MANAGEMENT PLAN WITHIN 1 </a:t>
            </a:r>
            <a:r>
              <a:rPr lang="en-US" dirty="0" smtClean="0"/>
              <a:t>YEAR FOR MCM COMPLIANCE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4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CONTROL MEASURES</a:t>
            </a:r>
            <a:br>
              <a:rPr lang="en-US" dirty="0" smtClean="0"/>
            </a:br>
            <a:r>
              <a:rPr lang="en-US" dirty="0" smtClean="0"/>
              <a:t>(MCMs)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MCM 1: PUBLIC EDUCATION AND OUTREACH</a:t>
            </a:r>
          </a:p>
          <a:p>
            <a:r>
              <a:rPr lang="en-US" dirty="0" smtClean="0"/>
              <a:t>MCM 2: PUBLIC INVOLVEMENT</a:t>
            </a:r>
          </a:p>
          <a:p>
            <a:r>
              <a:rPr lang="en-US" dirty="0" smtClean="0"/>
              <a:t>MCM3: ILLICIT DISCHARGE DETECTION AND ELIMINATION (IDDE)</a:t>
            </a:r>
          </a:p>
          <a:p>
            <a:r>
              <a:rPr lang="en-US" dirty="0" smtClean="0"/>
              <a:t>MCM 4: CONSTRUCTION SITE STORMWATER RUNOFF CONTROL</a:t>
            </a:r>
          </a:p>
          <a:p>
            <a:r>
              <a:rPr lang="en-US" dirty="0" smtClean="0"/>
              <a:t>MCM 5: POST CONSTRUCTION MANAGEMENT</a:t>
            </a:r>
          </a:p>
          <a:p>
            <a:r>
              <a:rPr lang="en-US" dirty="0" smtClean="0"/>
              <a:t>MCM 6: MUNICIPAL GOOD 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4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EXAMPLE OF SOME TYPICAL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WHITE’S LANDING</a:t>
            </a:r>
          </a:p>
          <a:p>
            <a:r>
              <a:rPr lang="en-US" dirty="0" smtClean="0"/>
              <a:t>EAST FALMOUTH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6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5" y="396311"/>
            <a:ext cx="8087170" cy="60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41" y="384952"/>
            <a:ext cx="6607917" cy="60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41" y="951031"/>
            <a:ext cx="6607917" cy="49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122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CLEAN WATER ACT (1972)</vt:lpstr>
      <vt:lpstr>MUNICIPAL SEPARATE STORM SEWER SYSTEM </vt:lpstr>
      <vt:lpstr>NOTICE OF INTENT (NOI)</vt:lpstr>
      <vt:lpstr>MINIMUM CONTROL MEASURES (MCMs)</vt:lpstr>
      <vt:lpstr>RECENT EXAMPLE OF SOME TYPICAL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McLoughlin</dc:creator>
  <cp:lastModifiedBy>Jim McLoughlin</cp:lastModifiedBy>
  <cp:revision>30</cp:revision>
  <dcterms:created xsi:type="dcterms:W3CDTF">2018-10-05T16:37:45Z</dcterms:created>
  <dcterms:modified xsi:type="dcterms:W3CDTF">2018-11-05T14:22:36Z</dcterms:modified>
</cp:coreProperties>
</file>